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1" r:id="rId2"/>
    <p:sldId id="259" r:id="rId3"/>
    <p:sldId id="260"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EEE17E-4AC6-4BAA-AC9A-3DCA72D03422}" type="datetimeFigureOut">
              <a:rPr lang="en-US" smtClean="0"/>
              <a:t>3/5/2019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0CF0D9-91CD-43E4-B876-777F26BB0065}" type="slidenum">
              <a:rPr lang="en-US" smtClean="0"/>
              <a:t>‹#›</a:t>
            </a:fld>
            <a:endParaRPr lang="en-US"/>
          </a:p>
        </p:txBody>
      </p:sp>
    </p:spTree>
    <p:extLst>
      <p:ext uri="{BB962C8B-B14F-4D97-AF65-F5344CB8AC3E}">
        <p14:creationId xmlns:p14="http://schemas.microsoft.com/office/powerpoint/2010/main" val="3303038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D1C784-C89C-4ABA-BCD9-38C6735321FC}"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2E4CE-5D1D-45ED-8EF4-CEDE68107D5D}" type="slidenum">
              <a:rPr lang="en-US" smtClean="0"/>
              <a:t>‹#›</a:t>
            </a:fld>
            <a:endParaRPr lang="en-US"/>
          </a:p>
        </p:txBody>
      </p:sp>
    </p:spTree>
    <p:extLst>
      <p:ext uri="{BB962C8B-B14F-4D97-AF65-F5344CB8AC3E}">
        <p14:creationId xmlns:p14="http://schemas.microsoft.com/office/powerpoint/2010/main" val="2014567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D1C784-C89C-4ABA-BCD9-38C6735321FC}"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2E4CE-5D1D-45ED-8EF4-CEDE68107D5D}" type="slidenum">
              <a:rPr lang="en-US" smtClean="0"/>
              <a:t>‹#›</a:t>
            </a:fld>
            <a:endParaRPr lang="en-US"/>
          </a:p>
        </p:txBody>
      </p:sp>
    </p:spTree>
    <p:extLst>
      <p:ext uri="{BB962C8B-B14F-4D97-AF65-F5344CB8AC3E}">
        <p14:creationId xmlns:p14="http://schemas.microsoft.com/office/powerpoint/2010/main" val="3999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D1C784-C89C-4ABA-BCD9-38C6735321FC}"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2E4CE-5D1D-45ED-8EF4-CEDE68107D5D}" type="slidenum">
              <a:rPr lang="en-US" smtClean="0"/>
              <a:t>‹#›</a:t>
            </a:fld>
            <a:endParaRPr lang="en-US"/>
          </a:p>
        </p:txBody>
      </p:sp>
    </p:spTree>
    <p:extLst>
      <p:ext uri="{BB962C8B-B14F-4D97-AF65-F5344CB8AC3E}">
        <p14:creationId xmlns:p14="http://schemas.microsoft.com/office/powerpoint/2010/main" val="496158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D1C784-C89C-4ABA-BCD9-38C6735321FC}"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2E4CE-5D1D-45ED-8EF4-CEDE68107D5D}" type="slidenum">
              <a:rPr lang="en-US" smtClean="0"/>
              <a:t>‹#›</a:t>
            </a:fld>
            <a:endParaRPr lang="en-US"/>
          </a:p>
        </p:txBody>
      </p:sp>
    </p:spTree>
    <p:extLst>
      <p:ext uri="{BB962C8B-B14F-4D97-AF65-F5344CB8AC3E}">
        <p14:creationId xmlns:p14="http://schemas.microsoft.com/office/powerpoint/2010/main" val="3878073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D1C784-C89C-4ABA-BCD9-38C6735321FC}"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2E4CE-5D1D-45ED-8EF4-CEDE68107D5D}" type="slidenum">
              <a:rPr lang="en-US" smtClean="0"/>
              <a:t>‹#›</a:t>
            </a:fld>
            <a:endParaRPr lang="en-US"/>
          </a:p>
        </p:txBody>
      </p:sp>
    </p:spTree>
    <p:extLst>
      <p:ext uri="{BB962C8B-B14F-4D97-AF65-F5344CB8AC3E}">
        <p14:creationId xmlns:p14="http://schemas.microsoft.com/office/powerpoint/2010/main" val="3686981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D1C784-C89C-4ABA-BCD9-38C6735321FC}"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2E4CE-5D1D-45ED-8EF4-CEDE68107D5D}" type="slidenum">
              <a:rPr lang="en-US" smtClean="0"/>
              <a:t>‹#›</a:t>
            </a:fld>
            <a:endParaRPr lang="en-US"/>
          </a:p>
        </p:txBody>
      </p:sp>
    </p:spTree>
    <p:extLst>
      <p:ext uri="{BB962C8B-B14F-4D97-AF65-F5344CB8AC3E}">
        <p14:creationId xmlns:p14="http://schemas.microsoft.com/office/powerpoint/2010/main" val="2599666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D1C784-C89C-4ABA-BCD9-38C6735321FC}" type="datetimeFigureOut">
              <a:rPr lang="en-US" smtClean="0"/>
              <a:t>3/5/2019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D2E4CE-5D1D-45ED-8EF4-CEDE68107D5D}" type="slidenum">
              <a:rPr lang="en-US" smtClean="0"/>
              <a:t>‹#›</a:t>
            </a:fld>
            <a:endParaRPr lang="en-US"/>
          </a:p>
        </p:txBody>
      </p:sp>
    </p:spTree>
    <p:extLst>
      <p:ext uri="{BB962C8B-B14F-4D97-AF65-F5344CB8AC3E}">
        <p14:creationId xmlns:p14="http://schemas.microsoft.com/office/powerpoint/2010/main" val="3391231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D1C784-C89C-4ABA-BCD9-38C6735321FC}" type="datetimeFigureOut">
              <a:rPr lang="en-US" smtClean="0"/>
              <a:t>3/5/2019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D2E4CE-5D1D-45ED-8EF4-CEDE68107D5D}" type="slidenum">
              <a:rPr lang="en-US" smtClean="0"/>
              <a:t>‹#›</a:t>
            </a:fld>
            <a:endParaRPr lang="en-US"/>
          </a:p>
        </p:txBody>
      </p:sp>
    </p:spTree>
    <p:extLst>
      <p:ext uri="{BB962C8B-B14F-4D97-AF65-F5344CB8AC3E}">
        <p14:creationId xmlns:p14="http://schemas.microsoft.com/office/powerpoint/2010/main" val="1259405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D1C784-C89C-4ABA-BCD9-38C6735321FC}" type="datetimeFigureOut">
              <a:rPr lang="en-US" smtClean="0"/>
              <a:t>3/5/2019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D2E4CE-5D1D-45ED-8EF4-CEDE68107D5D}" type="slidenum">
              <a:rPr lang="en-US" smtClean="0"/>
              <a:t>‹#›</a:t>
            </a:fld>
            <a:endParaRPr lang="en-US"/>
          </a:p>
        </p:txBody>
      </p:sp>
    </p:spTree>
    <p:extLst>
      <p:ext uri="{BB962C8B-B14F-4D97-AF65-F5344CB8AC3E}">
        <p14:creationId xmlns:p14="http://schemas.microsoft.com/office/powerpoint/2010/main" val="288369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D1C784-C89C-4ABA-BCD9-38C6735321FC}"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2E4CE-5D1D-45ED-8EF4-CEDE68107D5D}" type="slidenum">
              <a:rPr lang="en-US" smtClean="0"/>
              <a:t>‹#›</a:t>
            </a:fld>
            <a:endParaRPr lang="en-US"/>
          </a:p>
        </p:txBody>
      </p:sp>
    </p:spTree>
    <p:extLst>
      <p:ext uri="{BB962C8B-B14F-4D97-AF65-F5344CB8AC3E}">
        <p14:creationId xmlns:p14="http://schemas.microsoft.com/office/powerpoint/2010/main" val="1891136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D1C784-C89C-4ABA-BCD9-38C6735321FC}"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2E4CE-5D1D-45ED-8EF4-CEDE68107D5D}" type="slidenum">
              <a:rPr lang="en-US" smtClean="0"/>
              <a:t>‹#›</a:t>
            </a:fld>
            <a:endParaRPr lang="en-US"/>
          </a:p>
        </p:txBody>
      </p:sp>
    </p:spTree>
    <p:extLst>
      <p:ext uri="{BB962C8B-B14F-4D97-AF65-F5344CB8AC3E}">
        <p14:creationId xmlns:p14="http://schemas.microsoft.com/office/powerpoint/2010/main" val="3420721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1C784-C89C-4ABA-BCD9-38C6735321FC}" type="datetimeFigureOut">
              <a:rPr lang="en-US" smtClean="0"/>
              <a:t>3/5/2019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2E4CE-5D1D-45ED-8EF4-CEDE68107D5D}" type="slidenum">
              <a:rPr lang="en-US" smtClean="0"/>
              <a:t>‹#›</a:t>
            </a:fld>
            <a:endParaRPr lang="en-US"/>
          </a:p>
        </p:txBody>
      </p:sp>
    </p:spTree>
    <p:extLst>
      <p:ext uri="{BB962C8B-B14F-4D97-AF65-F5344CB8AC3E}">
        <p14:creationId xmlns:p14="http://schemas.microsoft.com/office/powerpoint/2010/main" val="3189195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your Social Studies notebook, please do the following:</a:t>
            </a:r>
            <a:endParaRPr lang="en-US" dirty="0"/>
          </a:p>
        </p:txBody>
      </p:sp>
      <p:sp>
        <p:nvSpPr>
          <p:cNvPr id="3" name="TextBox 2"/>
          <p:cNvSpPr txBox="1"/>
          <p:nvPr/>
        </p:nvSpPr>
        <p:spPr>
          <a:xfrm>
            <a:off x="546100" y="2006600"/>
            <a:ext cx="12399447" cy="4524315"/>
          </a:xfrm>
          <a:prstGeom prst="rect">
            <a:avLst/>
          </a:prstGeom>
          <a:noFill/>
        </p:spPr>
        <p:txBody>
          <a:bodyPr wrap="square" rtlCol="0">
            <a:spAutoFit/>
          </a:bodyPr>
          <a:lstStyle/>
          <a:p>
            <a:pPr marL="514350" indent="-514350">
              <a:buAutoNum type="arabicPeriod"/>
            </a:pPr>
            <a:r>
              <a:rPr lang="en-US" sz="3200" dirty="0" smtClean="0"/>
              <a:t>Put the following forms of government in order from earliest to </a:t>
            </a:r>
          </a:p>
          <a:p>
            <a:r>
              <a:rPr lang="en-US" sz="3200" dirty="0"/>
              <a:t> </a:t>
            </a:r>
            <a:r>
              <a:rPr lang="en-US" sz="3200" dirty="0" smtClean="0"/>
              <a:t>     latest development in Greece: </a:t>
            </a:r>
            <a:r>
              <a:rPr lang="en-US" sz="3200" b="1" dirty="0"/>
              <a:t>democracy, monarchy, oligarchy, </a:t>
            </a:r>
            <a:r>
              <a:rPr lang="en-US" sz="3200" b="1" dirty="0" smtClean="0"/>
              <a:t> </a:t>
            </a:r>
          </a:p>
          <a:p>
            <a:r>
              <a:rPr lang="en-US" sz="3200" b="1" dirty="0"/>
              <a:t> </a:t>
            </a:r>
            <a:r>
              <a:rPr lang="en-US" sz="3200" b="1" dirty="0" smtClean="0"/>
              <a:t>     tyranny.   </a:t>
            </a:r>
          </a:p>
          <a:p>
            <a:endParaRPr lang="en-US" sz="3200" dirty="0"/>
          </a:p>
          <a:p>
            <a:pPr marL="514350" indent="-514350">
              <a:buAutoNum type="arabicPeriod" startAt="2"/>
            </a:pPr>
            <a:r>
              <a:rPr lang="en-US" sz="3200" dirty="0" smtClean="0"/>
              <a:t>Write the word origin and definition for the following words:  </a:t>
            </a:r>
          </a:p>
          <a:p>
            <a:r>
              <a:rPr lang="en-US" sz="3200" b="1" dirty="0" smtClean="0"/>
              <a:t>     democracy</a:t>
            </a:r>
            <a:r>
              <a:rPr lang="en-US" sz="3200" b="1" dirty="0"/>
              <a:t>, monarchy, oligarchy, </a:t>
            </a:r>
            <a:r>
              <a:rPr lang="en-US" sz="3200" b="1" dirty="0" smtClean="0"/>
              <a:t>tyranny.</a:t>
            </a:r>
          </a:p>
          <a:p>
            <a:endParaRPr lang="en-US" sz="3200" dirty="0"/>
          </a:p>
          <a:p>
            <a:pPr marL="514350" indent="-514350">
              <a:buAutoNum type="arabicPeriod" startAt="3"/>
            </a:pPr>
            <a:r>
              <a:rPr lang="en-US" sz="3200" dirty="0" smtClean="0"/>
              <a:t>Make a chart listing a “pro” and a “con” of each of these forms of   </a:t>
            </a:r>
          </a:p>
          <a:p>
            <a:r>
              <a:rPr lang="en-US" sz="3200" dirty="0"/>
              <a:t> </a:t>
            </a:r>
            <a:r>
              <a:rPr lang="en-US" sz="3200" dirty="0" smtClean="0"/>
              <a:t>    government</a:t>
            </a:r>
            <a:endParaRPr lang="en-US" sz="3200" dirty="0"/>
          </a:p>
        </p:txBody>
      </p:sp>
    </p:spTree>
    <p:extLst>
      <p:ext uri="{BB962C8B-B14F-4D97-AF65-F5344CB8AC3E}">
        <p14:creationId xmlns:p14="http://schemas.microsoft.com/office/powerpoint/2010/main" val="2902248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092200"/>
            <a:ext cx="10236200" cy="3508653"/>
          </a:xfrm>
          <a:prstGeom prst="rect">
            <a:avLst/>
          </a:prstGeom>
          <a:noFill/>
        </p:spPr>
        <p:txBody>
          <a:bodyPr wrap="square" rtlCol="0">
            <a:spAutoFit/>
          </a:bodyPr>
          <a:lstStyle/>
          <a:p>
            <a:r>
              <a:rPr lang="en-US" sz="3600" b="1" u="sng" dirty="0" smtClean="0"/>
              <a:t>Test Format</a:t>
            </a:r>
            <a:r>
              <a:rPr lang="en-US" sz="3600" dirty="0" smtClean="0"/>
              <a:t>:</a:t>
            </a:r>
          </a:p>
          <a:p>
            <a:endParaRPr lang="en-US" sz="3600" dirty="0"/>
          </a:p>
          <a:p>
            <a:r>
              <a:rPr lang="en-US" sz="3000" dirty="0" smtClean="0">
                <a:latin typeface="Baskerville Old Face" panose="02020602080505020303" pitchFamily="18" charset="0"/>
              </a:rPr>
              <a:t>Part I. Multiple </a:t>
            </a:r>
            <a:r>
              <a:rPr lang="en-US" sz="3000" dirty="0">
                <a:latin typeface="Baskerville Old Face" panose="02020602080505020303" pitchFamily="18" charset="0"/>
              </a:rPr>
              <a:t>Choice		</a:t>
            </a:r>
            <a:r>
              <a:rPr lang="en-US" sz="3000" dirty="0" smtClean="0">
                <a:latin typeface="Baskerville Old Face" panose="02020602080505020303" pitchFamily="18" charset="0"/>
              </a:rPr>
              <a:t>			</a:t>
            </a:r>
            <a:r>
              <a:rPr lang="en-US" sz="3000" b="1" dirty="0" smtClean="0">
                <a:latin typeface="Baskerville Old Face" panose="02020602080505020303" pitchFamily="18" charset="0"/>
              </a:rPr>
              <a:t>90 </a:t>
            </a:r>
            <a:r>
              <a:rPr lang="en-US" sz="3000" b="1" dirty="0">
                <a:latin typeface="Baskerville Old Face" panose="02020602080505020303" pitchFamily="18" charset="0"/>
              </a:rPr>
              <a:t>Points</a:t>
            </a:r>
          </a:p>
          <a:p>
            <a:r>
              <a:rPr lang="en-US" sz="3000" dirty="0" smtClean="0">
                <a:latin typeface="Baskerville Old Face" panose="02020602080505020303" pitchFamily="18" charset="0"/>
              </a:rPr>
              <a:t>Part II. Open Response					</a:t>
            </a:r>
            <a:r>
              <a:rPr lang="en-US" sz="3000" b="1" dirty="0" smtClean="0">
                <a:latin typeface="Baskerville Old Face" panose="02020602080505020303" pitchFamily="18" charset="0"/>
              </a:rPr>
              <a:t>20 Points</a:t>
            </a:r>
          </a:p>
          <a:p>
            <a:r>
              <a:rPr lang="en-US" sz="3000" dirty="0" smtClean="0">
                <a:latin typeface="Baskerville Old Face" panose="02020602080505020303" pitchFamily="18" charset="0"/>
              </a:rPr>
              <a:t>				</a:t>
            </a:r>
          </a:p>
          <a:p>
            <a:r>
              <a:rPr lang="en-US" sz="3000" dirty="0">
                <a:latin typeface="Baskerville Old Face" panose="02020602080505020303" pitchFamily="18" charset="0"/>
              </a:rPr>
              <a:t>	</a:t>
            </a:r>
            <a:r>
              <a:rPr lang="en-US" sz="3000" dirty="0" smtClean="0">
                <a:latin typeface="Baskerville Old Face" panose="02020602080505020303" pitchFamily="18" charset="0"/>
              </a:rPr>
              <a:t>						</a:t>
            </a:r>
          </a:p>
          <a:p>
            <a:r>
              <a:rPr lang="en-US" sz="3000" dirty="0" smtClean="0">
                <a:latin typeface="Baskerville Old Face" panose="02020602080505020303" pitchFamily="18" charset="0"/>
              </a:rPr>
              <a:t>						Total:		</a:t>
            </a:r>
            <a:r>
              <a:rPr lang="en-US" sz="3000" b="1" dirty="0" smtClean="0">
                <a:latin typeface="Baskerville Old Face" panose="02020602080505020303" pitchFamily="18" charset="0"/>
              </a:rPr>
              <a:t>110 Points</a:t>
            </a:r>
            <a:endParaRPr lang="en-US" sz="3000" b="1" dirty="0">
              <a:latin typeface="Baskerville Old Face" panose="02020602080505020303" pitchFamily="18" charset="0"/>
            </a:endParaRPr>
          </a:p>
        </p:txBody>
      </p:sp>
    </p:spTree>
    <p:extLst>
      <p:ext uri="{BB962C8B-B14F-4D97-AF65-F5344CB8AC3E}">
        <p14:creationId xmlns:p14="http://schemas.microsoft.com/office/powerpoint/2010/main" val="1725214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49301"/>
            <a:ext cx="11023600" cy="5124480"/>
          </a:xfrm>
          <a:prstGeom prst="rect">
            <a:avLst/>
          </a:prstGeom>
        </p:spPr>
        <p:txBody>
          <a:bodyPr wrap="square">
            <a:spAutoFit/>
          </a:bodyPr>
          <a:lstStyle/>
          <a:p>
            <a:r>
              <a:rPr lang="en-US" sz="1100" dirty="0">
                <a:latin typeface="Comic Sans MS" panose="030F0702030302020204" pitchFamily="66"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r>
              <a:rPr lang="en-US" sz="28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Based on the pros and cons you identified for the four types of government (monarchy, oligarchy, tyranny, and democracy), what type of government do you think is the most effective with regards to efficiency, representation of the populace and transition of leadership?</a:t>
            </a:r>
            <a:endParaRPr lang="en-US" sz="2800" dirty="0">
              <a:latin typeface="Times New Roman" panose="02020603050405020304" pitchFamily="18" charset="0"/>
              <a:ea typeface="Times New Roman" panose="02020603050405020304" pitchFamily="18" charset="0"/>
            </a:endParaRPr>
          </a:p>
          <a:p>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n-US"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ea typeface="Times New Roman" panose="02020603050405020304" pitchFamily="18" charset="0"/>
            </a:endParaRPr>
          </a:p>
          <a:p>
            <a:r>
              <a:rPr lang="en-U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US" sz="2000"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OR</a:t>
            </a:r>
            <a:endParaRPr lang="en-US" dirty="0">
              <a:latin typeface="Times New Roman" panose="02020603050405020304" pitchFamily="18" charset="0"/>
              <a:ea typeface="Times New Roman" panose="02020603050405020304" pitchFamily="18" charset="0"/>
            </a:endParaRPr>
          </a:p>
          <a:p>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n-US"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ea typeface="Times New Roman" panose="02020603050405020304" pitchFamily="18" charset="0"/>
            </a:endParaRPr>
          </a:p>
          <a:p>
            <a:r>
              <a:rPr lang="en-US" sz="28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Winston Churchill once said, “Democracy is the worst form of government, except for all the others.”  What do you think he meant by this?  Use what you identified as pros and cons for the four types of governments as a basis for your </a:t>
            </a:r>
            <a:r>
              <a:rPr lang="en-US" sz="2800" i="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explanation.</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5008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3200" b="1" dirty="0" smtClean="0">
                <a:latin typeface="Book Antiqua" panose="02040602050305030304" pitchFamily="18" charset="0"/>
              </a:rPr>
              <a:t>Helpful Information about Open Response Choices</a:t>
            </a:r>
            <a:endParaRPr lang="en-US" sz="3200" b="1" dirty="0">
              <a:latin typeface="Book Antiqua" panose="02040602050305030304" pitchFamily="18" charset="0"/>
            </a:endParaRPr>
          </a:p>
        </p:txBody>
      </p:sp>
      <p:sp>
        <p:nvSpPr>
          <p:cNvPr id="10" name="TextBox 9"/>
          <p:cNvSpPr txBox="1"/>
          <p:nvPr/>
        </p:nvSpPr>
        <p:spPr>
          <a:xfrm>
            <a:off x="317500" y="1549400"/>
            <a:ext cx="12336002" cy="3539430"/>
          </a:xfrm>
          <a:prstGeom prst="rect">
            <a:avLst/>
          </a:prstGeom>
          <a:noFill/>
        </p:spPr>
        <p:txBody>
          <a:bodyPr wrap="square" rtlCol="0">
            <a:spAutoFit/>
          </a:bodyPr>
          <a:lstStyle/>
          <a:p>
            <a:r>
              <a:rPr lang="en-US" sz="3200" u="sng" dirty="0" smtClean="0">
                <a:latin typeface="Book Antiqua" panose="02040602050305030304" pitchFamily="18" charset="0"/>
              </a:rPr>
              <a:t>Efficiency</a:t>
            </a:r>
            <a:r>
              <a:rPr lang="en-US" sz="3200" dirty="0" smtClean="0">
                <a:latin typeface="Book Antiqua" panose="02040602050305030304" pitchFamily="18" charset="0"/>
              </a:rPr>
              <a:t>- organization, order</a:t>
            </a:r>
          </a:p>
          <a:p>
            <a:endParaRPr lang="en-US" sz="3200" dirty="0">
              <a:latin typeface="Book Antiqua" panose="02040602050305030304" pitchFamily="18" charset="0"/>
            </a:endParaRPr>
          </a:p>
          <a:p>
            <a:r>
              <a:rPr lang="en-US" sz="3200" u="sng" dirty="0" smtClean="0">
                <a:latin typeface="Book Antiqua" panose="02040602050305030304" pitchFamily="18" charset="0"/>
              </a:rPr>
              <a:t>Populace</a:t>
            </a:r>
            <a:r>
              <a:rPr lang="en-US" sz="3200" dirty="0" smtClean="0">
                <a:latin typeface="Book Antiqua" panose="02040602050305030304" pitchFamily="18" charset="0"/>
              </a:rPr>
              <a:t>- people living in a particular country or area</a:t>
            </a:r>
          </a:p>
          <a:p>
            <a:endParaRPr lang="en-US" sz="3200" dirty="0">
              <a:latin typeface="Book Antiqua" panose="02040602050305030304" pitchFamily="18" charset="0"/>
            </a:endParaRPr>
          </a:p>
          <a:p>
            <a:r>
              <a:rPr lang="en-US" sz="3200" u="sng" dirty="0" smtClean="0">
                <a:latin typeface="Book Antiqua" panose="02040602050305030304" pitchFamily="18" charset="0"/>
              </a:rPr>
              <a:t>Winston Churchill</a:t>
            </a:r>
            <a:r>
              <a:rPr lang="en-US" sz="3200" dirty="0" smtClean="0">
                <a:latin typeface="Book Antiqua" panose="02040602050305030304" pitchFamily="18" charset="0"/>
              </a:rPr>
              <a:t>- British Prime Minister in the 1940s &amp; 1950s</a:t>
            </a:r>
          </a:p>
          <a:p>
            <a:endParaRPr lang="en-US" sz="3200" dirty="0">
              <a:latin typeface="Book Antiqua" panose="02040602050305030304" pitchFamily="18" charset="0"/>
            </a:endParaRPr>
          </a:p>
          <a:p>
            <a:endParaRPr lang="en-US" sz="3200" dirty="0">
              <a:latin typeface="Book Antiqua" panose="02040602050305030304" pitchFamily="18" charset="0"/>
            </a:endParaRPr>
          </a:p>
        </p:txBody>
      </p:sp>
      <p:pic>
        <p:nvPicPr>
          <p:cNvPr id="11" name="Picture 10" descr="PottsWWII - Winston &lt;strong&gt;Churchill&lt;/strong&g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5012" y="4517330"/>
            <a:ext cx="2249270" cy="1985070"/>
          </a:xfrm>
          <a:prstGeom prst="rect">
            <a:avLst/>
          </a:prstGeom>
        </p:spPr>
      </p:pic>
    </p:spTree>
    <p:extLst>
      <p:ext uri="{BB962C8B-B14F-4D97-AF65-F5344CB8AC3E}">
        <p14:creationId xmlns:p14="http://schemas.microsoft.com/office/powerpoint/2010/main" val="2199029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115</Words>
  <Application>Microsoft Office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Baskerville Old Face</vt:lpstr>
      <vt:lpstr>Book Antiqua</vt:lpstr>
      <vt:lpstr>Calibri</vt:lpstr>
      <vt:lpstr>Calibri Light</vt:lpstr>
      <vt:lpstr>Comic Sans MS</vt:lpstr>
      <vt:lpstr>Times New Roman</vt:lpstr>
      <vt:lpstr>Office Theme</vt:lpstr>
      <vt:lpstr>In your Social Studies notebook, please do the following:</vt:lpstr>
      <vt:lpstr>PowerPoint Presentation</vt:lpstr>
      <vt:lpstr>PowerPoint Presentation</vt:lpstr>
      <vt:lpstr>Helpful Information about Open Response Choices</vt:lpstr>
    </vt:vector>
  </TitlesOfParts>
  <Company>Town of Foxborough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Clough</dc:creator>
  <cp:lastModifiedBy>Steve Masciarelli</cp:lastModifiedBy>
  <cp:revision>12</cp:revision>
  <dcterms:created xsi:type="dcterms:W3CDTF">2017-03-06T17:39:51Z</dcterms:created>
  <dcterms:modified xsi:type="dcterms:W3CDTF">2019-03-05T16:01:30Z</dcterms:modified>
</cp:coreProperties>
</file>