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A7A4-02C6-4CBA-B0FC-DF16DBFCEEA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3E9B-D719-4B52-A7B3-ABB1BB06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6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A7A4-02C6-4CBA-B0FC-DF16DBFCEEA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3E9B-D719-4B52-A7B3-ABB1BB06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8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A7A4-02C6-4CBA-B0FC-DF16DBFCEEA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3E9B-D719-4B52-A7B3-ABB1BB06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7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A7A4-02C6-4CBA-B0FC-DF16DBFCEEA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3E9B-D719-4B52-A7B3-ABB1BB06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6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A7A4-02C6-4CBA-B0FC-DF16DBFCEEA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3E9B-D719-4B52-A7B3-ABB1BB06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9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A7A4-02C6-4CBA-B0FC-DF16DBFCEEA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3E9B-D719-4B52-A7B3-ABB1BB06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5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A7A4-02C6-4CBA-B0FC-DF16DBFCEEA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3E9B-D719-4B52-A7B3-ABB1BB06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9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A7A4-02C6-4CBA-B0FC-DF16DBFCEEA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3E9B-D719-4B52-A7B3-ABB1BB06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9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A7A4-02C6-4CBA-B0FC-DF16DBFCEEA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3E9B-D719-4B52-A7B3-ABB1BB06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8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A7A4-02C6-4CBA-B0FC-DF16DBFCEEA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3E9B-D719-4B52-A7B3-ABB1BB06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A7A4-02C6-4CBA-B0FC-DF16DBFCEEA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53E9B-D719-4B52-A7B3-ABB1BB06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6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AA7A4-02C6-4CBA-B0FC-DF16DBFCEEA2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53E9B-D719-4B52-A7B3-ABB1BB06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4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Egyptian Social Class Skits Backgrounds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72"/>
            <a:ext cx="12192000" cy="65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56" y="0"/>
            <a:ext cx="5276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65" y="0"/>
            <a:ext cx="8822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4" y="0"/>
            <a:ext cx="8434351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8" y="0"/>
            <a:ext cx="11218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/>
              <a:t>Test Format</a:t>
            </a:r>
            <a:endParaRPr lang="en-US" sz="6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38201" y="2120900"/>
            <a:ext cx="8449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Part I.  Egyptian Social Class Pyramid </a:t>
            </a:r>
            <a:r>
              <a:rPr lang="en-US" sz="2400" b="1" dirty="0" smtClean="0"/>
              <a:t>		(12 </a:t>
            </a:r>
            <a:r>
              <a:rPr lang="en-US" sz="2400" b="1" dirty="0"/>
              <a:t>points)</a:t>
            </a:r>
          </a:p>
          <a:p>
            <a:endParaRPr lang="en-US" sz="2400" b="1" dirty="0"/>
          </a:p>
          <a:p>
            <a:r>
              <a:rPr lang="en-US" sz="2400" b="1" dirty="0"/>
              <a:t>Part II.  Multiple Choice  </a:t>
            </a:r>
            <a:r>
              <a:rPr lang="en-US" sz="2400" b="1" dirty="0" smtClean="0"/>
              <a:t>				(40 </a:t>
            </a:r>
            <a:r>
              <a:rPr lang="en-US" sz="2400" b="1" dirty="0"/>
              <a:t>points)</a:t>
            </a:r>
          </a:p>
          <a:p>
            <a:endParaRPr lang="en-US" sz="2400" b="1" dirty="0"/>
          </a:p>
          <a:p>
            <a:r>
              <a:rPr lang="en-US" sz="2400" b="1" dirty="0"/>
              <a:t>Part III.   </a:t>
            </a:r>
            <a:r>
              <a:rPr lang="en-US" sz="2400" b="1" dirty="0" smtClean="0"/>
              <a:t>Pharaohs 					(30 </a:t>
            </a:r>
            <a:r>
              <a:rPr lang="en-US" sz="2400" b="1" dirty="0"/>
              <a:t>points)</a:t>
            </a:r>
          </a:p>
          <a:p>
            <a:endParaRPr lang="en-US" sz="2400" b="1" dirty="0"/>
          </a:p>
          <a:p>
            <a:r>
              <a:rPr lang="en-US" sz="2400" b="1" dirty="0"/>
              <a:t>Part IV. Characteristics of Civilization </a:t>
            </a:r>
            <a:r>
              <a:rPr lang="en-US" sz="2400" b="1" dirty="0" smtClean="0"/>
              <a:t>		(</a:t>
            </a:r>
            <a:r>
              <a:rPr lang="en-US" sz="2400" b="1" dirty="0"/>
              <a:t>20 points)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					</a:t>
            </a:r>
            <a:r>
              <a:rPr lang="en-US" sz="2400" b="1" dirty="0" smtClean="0"/>
              <a:t>	Total</a:t>
            </a:r>
            <a:r>
              <a:rPr lang="en-US" sz="2400" b="1" dirty="0"/>
              <a:t>: </a:t>
            </a:r>
            <a:r>
              <a:rPr lang="en-US" sz="2400" b="1" dirty="0" smtClean="0"/>
              <a:t>102 </a:t>
            </a:r>
            <a:r>
              <a:rPr lang="en-US" sz="2400" b="1" dirty="0"/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32132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9300" y="1219200"/>
            <a:ext cx="101981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In your Social Studies notebook, please respond to the following question:</a:t>
            </a:r>
          </a:p>
          <a:p>
            <a:endParaRPr lang="en-US" sz="4800" i="1" dirty="0"/>
          </a:p>
          <a:p>
            <a:r>
              <a:rPr lang="en-US" sz="4800" i="1" dirty="0" smtClean="0"/>
              <a:t>How did religion influence ancient Egyptian society?</a:t>
            </a:r>
          </a:p>
          <a:p>
            <a:endParaRPr lang="en-US" sz="4800" i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37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35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Egyptian Social Class Skits Backgrounds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Format</vt:lpstr>
      <vt:lpstr>PowerPoint Presentation</vt:lpstr>
    </vt:vector>
  </TitlesOfParts>
  <Company>FOXDC12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Egyptian Social Class Skits Backgrounds</dc:title>
  <dc:creator>Julie Clough</dc:creator>
  <cp:lastModifiedBy>Steve Masciarelli</cp:lastModifiedBy>
  <cp:revision>7</cp:revision>
  <dcterms:created xsi:type="dcterms:W3CDTF">2017-12-12T14:24:46Z</dcterms:created>
  <dcterms:modified xsi:type="dcterms:W3CDTF">2017-12-15T19:13:33Z</dcterms:modified>
</cp:coreProperties>
</file>