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17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1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44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17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3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1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FDE8D3-BCC6-4A36-A07D-5F26ABE09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6A3500-C0F5-4CC9-807E-F10EB82412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Citizenship in  Athens and Rome</a:t>
            </a:r>
            <a:br>
              <a:rPr lang="en-US" dirty="0" smtClean="0"/>
            </a:br>
            <a:r>
              <a:rPr lang="en-US" sz="2400" dirty="0" smtClean="0"/>
              <a:t>March 20, 2019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Which was the Better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734688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Baskerville Old Face" pitchFamily="18" charset="0"/>
              </a:rPr>
              <a:t>Rules</a:t>
            </a:r>
          </a:p>
          <a:p>
            <a:pPr marL="514350" indent="-514350">
              <a:buAutoNum type="arabicPeriod"/>
            </a:pPr>
            <a:endParaRPr lang="en-US" sz="2800" dirty="0">
              <a:latin typeface="Baskerville Old Face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Baskerville Old Face" pitchFamily="18" charset="0"/>
              </a:rPr>
              <a:t>Opening Statement </a:t>
            </a:r>
          </a:p>
          <a:p>
            <a:r>
              <a:rPr lang="en-US" sz="2800" dirty="0" smtClean="0">
                <a:latin typeface="Baskerville Old Face" pitchFamily="18" charset="0"/>
              </a:rPr>
              <a:t>(if a person wishes to make one on behalf of team)</a:t>
            </a:r>
          </a:p>
          <a:p>
            <a:endParaRPr lang="en-US" sz="2800" dirty="0">
              <a:latin typeface="Baskerville Old Face" pitchFamily="18" charset="0"/>
            </a:endParaRP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askerville Old Face" pitchFamily="18" charset="0"/>
              </a:rPr>
              <a:t>Participants Debate</a:t>
            </a:r>
          </a:p>
          <a:p>
            <a:pPr marL="514350" indent="-514350">
              <a:buAutoNum type="arabicPeriod" startAt="3"/>
            </a:pPr>
            <a:endParaRPr lang="en-US" sz="2800" dirty="0">
              <a:latin typeface="Baskerville Old Face" pitchFamily="18" charset="0"/>
            </a:endParaRP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askerville Old Face" pitchFamily="18" charset="0"/>
              </a:rPr>
              <a:t>Closing Remarks (if any)</a:t>
            </a:r>
            <a:endParaRPr lang="en-US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3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652640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 polite and courteous.</a:t>
            </a:r>
          </a:p>
          <a:p>
            <a:endParaRPr lang="en-US" dirty="0" smtClean="0"/>
          </a:p>
          <a:p>
            <a:r>
              <a:rPr lang="en-US" dirty="0" smtClean="0"/>
              <a:t>Listen attentively.</a:t>
            </a:r>
          </a:p>
          <a:p>
            <a:endParaRPr lang="en-US" dirty="0" smtClean="0"/>
          </a:p>
          <a:p>
            <a:r>
              <a:rPr lang="en-US" dirty="0" smtClean="0"/>
              <a:t>Be respectful and supportive of peers. </a:t>
            </a:r>
          </a:p>
          <a:p>
            <a:endParaRPr lang="en-US" dirty="0" smtClean="0"/>
          </a:p>
          <a:p>
            <a:r>
              <a:rPr lang="en-US" dirty="0" smtClean="0"/>
              <a:t>Avoid inappropriate noises.</a:t>
            </a:r>
          </a:p>
          <a:p>
            <a:endParaRPr lang="en-US" dirty="0" smtClean="0"/>
          </a:p>
          <a:p>
            <a:r>
              <a:rPr lang="en-US" dirty="0" smtClean="0"/>
              <a:t>Speak only when recognized by the moderator (</a:t>
            </a:r>
            <a:r>
              <a:rPr lang="en-US" dirty="0" smtClean="0"/>
              <a:t>Mr. </a:t>
            </a:r>
            <a:r>
              <a:rPr lang="en-US" smtClean="0"/>
              <a:t>Mash).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Allow others to express their opinions; do not monopolize the debate.</a:t>
            </a:r>
          </a:p>
          <a:p>
            <a:endParaRPr lang="en-US" dirty="0" smtClean="0"/>
          </a:p>
          <a:p>
            <a:r>
              <a:rPr lang="en-US" dirty="0" smtClean="0"/>
              <a:t>Use grammatically correct language.</a:t>
            </a:r>
          </a:p>
          <a:p>
            <a:endParaRPr lang="en-US" dirty="0" smtClean="0"/>
          </a:p>
          <a:p>
            <a:r>
              <a:rPr lang="en-US" dirty="0" smtClean="0"/>
              <a:t>Speak clearly, slowly, and loud enough to be heard by the audience.</a:t>
            </a:r>
          </a:p>
        </p:txBody>
      </p:sp>
    </p:spTree>
    <p:extLst>
      <p:ext uri="{BB962C8B-B14F-4D97-AF65-F5344CB8AC3E}">
        <p14:creationId xmlns:p14="http://schemas.microsoft.com/office/powerpoint/2010/main" val="23539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1110" y="3290500"/>
            <a:ext cx="23275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4481110" y="3290500"/>
            <a:ext cx="23275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18825"/>
            <a:ext cx="8683645" cy="4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133600"/>
            <a:ext cx="1905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Citizen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Subject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Assembly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Council of 500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Ostracism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Democracy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Tyranny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Oligarchy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Republic </a:t>
            </a:r>
          </a:p>
          <a:p>
            <a:pPr fontAlgn="base"/>
            <a:r>
              <a:rPr lang="en-US" sz="2000" dirty="0" smtClean="0">
                <a:latin typeface="Bookman Old Style" panose="02050604050505020204" pitchFamily="18" charset="0"/>
              </a:rPr>
              <a:t>Filibuster</a:t>
            </a:r>
            <a:r>
              <a:rPr lang="en-US" sz="2000" dirty="0">
                <a:latin typeface="Bookman Old Style" panose="02050604050505020204" pitchFamily="18" charset="0"/>
              </a:rPr>
              <a:t>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Veto </a:t>
            </a:r>
            <a:endParaRPr lang="en-US" sz="2000" b="0" i="0" dirty="0">
              <a:effectLst/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2286000"/>
            <a:ext cx="197842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000" dirty="0" err="1" smtClean="0">
                <a:latin typeface="Bookman Old Style" panose="02050604050505020204" pitchFamily="18" charset="0"/>
              </a:rPr>
              <a:t>Cives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>
                <a:latin typeface="Bookman Old Style" panose="02050604050505020204" pitchFamily="18" charset="0"/>
              </a:rPr>
              <a:t>Romani </a:t>
            </a:r>
          </a:p>
          <a:p>
            <a:pPr fontAlgn="base"/>
            <a:r>
              <a:rPr lang="en-US" sz="2000" dirty="0" err="1">
                <a:latin typeface="Bookman Old Style" panose="02050604050505020204" pitchFamily="18" charset="0"/>
              </a:rPr>
              <a:t>Latini</a:t>
            </a:r>
            <a:r>
              <a:rPr lang="en-US" sz="2000" dirty="0">
                <a:latin typeface="Bookman Old Style" panose="02050604050505020204" pitchFamily="18" charset="0"/>
              </a:rPr>
              <a:t> </a:t>
            </a:r>
          </a:p>
          <a:p>
            <a:pPr fontAlgn="base"/>
            <a:r>
              <a:rPr lang="en-US" sz="2000" dirty="0" err="1">
                <a:latin typeface="Bookman Old Style" panose="02050604050505020204" pitchFamily="18" charset="0"/>
              </a:rPr>
              <a:t>Peregrini</a:t>
            </a:r>
            <a:r>
              <a:rPr lang="en-US" sz="2000" dirty="0">
                <a:latin typeface="Bookman Old Style" panose="02050604050505020204" pitchFamily="18" charset="0"/>
              </a:rPr>
              <a:t> </a:t>
            </a:r>
          </a:p>
          <a:p>
            <a:pPr fontAlgn="base"/>
            <a:r>
              <a:rPr lang="en-US" sz="2000" dirty="0" err="1">
                <a:latin typeface="Bookman Old Style" panose="02050604050505020204" pitchFamily="18" charset="0"/>
              </a:rPr>
              <a:t>Foederati</a:t>
            </a:r>
            <a:r>
              <a:rPr lang="en-US" sz="2000" dirty="0">
                <a:latin typeface="Bookman Old Style" panose="02050604050505020204" pitchFamily="18" charset="0"/>
              </a:rPr>
              <a:t>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Census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Censors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Patricians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Plebeians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Tribune </a:t>
            </a:r>
          </a:p>
          <a:p>
            <a:pPr fontAlgn="base"/>
            <a:r>
              <a:rPr lang="en-US" sz="2000" dirty="0">
                <a:latin typeface="Bookman Old Style" panose="02050604050505020204" pitchFamily="18" charset="0"/>
              </a:rPr>
              <a:t>Senate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Debate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4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424</TotalTime>
  <Words>107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Baskerville Old Face</vt:lpstr>
      <vt:lpstr>Bookman Old Style</vt:lpstr>
      <vt:lpstr>Tw Cen MT</vt:lpstr>
      <vt:lpstr>Tw Cen MT Condensed</vt:lpstr>
      <vt:lpstr>Wingdings 3</vt:lpstr>
      <vt:lpstr>Integral</vt:lpstr>
      <vt:lpstr>Citizenship in  Athens and Rome March 20, 2019</vt:lpstr>
      <vt:lpstr>Agenda</vt:lpstr>
      <vt:lpstr>Rules</vt:lpstr>
      <vt:lpstr>PowerPoint Presentation</vt:lpstr>
      <vt:lpstr>Possible Debate Vocabulary</vt:lpstr>
    </vt:vector>
  </TitlesOfParts>
  <Company>Foxborough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in  Athens and Rome</dc:title>
  <dc:creator>Julie Clough</dc:creator>
  <cp:lastModifiedBy>Steve Masciarelli</cp:lastModifiedBy>
  <cp:revision>9</cp:revision>
  <dcterms:created xsi:type="dcterms:W3CDTF">2015-03-09T14:42:30Z</dcterms:created>
  <dcterms:modified xsi:type="dcterms:W3CDTF">2019-03-18T12:55:32Z</dcterms:modified>
</cp:coreProperties>
</file>